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68" r:id="rId5"/>
    <p:sldId id="258" r:id="rId6"/>
    <p:sldId id="269" r:id="rId7"/>
    <p:sldId id="259" r:id="rId8"/>
    <p:sldId id="270" r:id="rId9"/>
    <p:sldId id="260" r:id="rId10"/>
    <p:sldId id="272" r:id="rId11"/>
    <p:sldId id="273" r:id="rId12"/>
    <p:sldId id="261" r:id="rId13"/>
    <p:sldId id="274" r:id="rId14"/>
    <p:sldId id="263" r:id="rId15"/>
    <p:sldId id="264" r:id="rId16"/>
    <p:sldId id="265" r:id="rId17"/>
    <p:sldId id="266"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754" y="-13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50F9AFE-89BF-4410-8322-E1259650780D}" type="datetimeFigureOut">
              <a:rPr lang="en-US" smtClean="0"/>
              <a:pPr/>
              <a:t>5/21/2013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D980DC7-C620-46A8-92EE-C7D54F4BCE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0F9AFE-89BF-4410-8322-E1259650780D}"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0DC7-C620-46A8-92EE-C7D54F4BCE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0F9AFE-89BF-4410-8322-E1259650780D}"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80DC7-C620-46A8-92EE-C7D54F4BCE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50F9AFE-89BF-4410-8322-E1259650780D}" type="datetimeFigureOut">
              <a:rPr lang="en-US" smtClean="0"/>
              <a:pPr/>
              <a:t>5/21/2013</a:t>
            </a:fld>
            <a:endParaRPr lang="en-US"/>
          </a:p>
        </p:txBody>
      </p:sp>
      <p:sp>
        <p:nvSpPr>
          <p:cNvPr id="9" name="Slide Number Placeholder 8"/>
          <p:cNvSpPr>
            <a:spLocks noGrp="1"/>
          </p:cNvSpPr>
          <p:nvPr>
            <p:ph type="sldNum" sz="quarter" idx="15"/>
          </p:nvPr>
        </p:nvSpPr>
        <p:spPr/>
        <p:txBody>
          <a:bodyPr rtlCol="0"/>
          <a:lstStyle/>
          <a:p>
            <a:fld id="{CD980DC7-C620-46A8-92EE-C7D54F4BCE7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50F9AFE-89BF-4410-8322-E1259650780D}" type="datetimeFigureOut">
              <a:rPr lang="en-US" smtClean="0"/>
              <a:pPr/>
              <a:t>5/21/2013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D980DC7-C620-46A8-92EE-C7D54F4BCE7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0F9AFE-89BF-4410-8322-E1259650780D}" type="datetimeFigureOut">
              <a:rPr lang="en-US" smtClean="0"/>
              <a:pPr/>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80DC7-C620-46A8-92EE-C7D54F4BCE7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50F9AFE-89BF-4410-8322-E1259650780D}" type="datetimeFigureOut">
              <a:rPr lang="en-US" smtClean="0"/>
              <a:pPr/>
              <a:t>5/21/2013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80DC7-C620-46A8-92EE-C7D54F4BCE7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50F9AFE-89BF-4410-8322-E1259650780D}" type="datetimeFigureOut">
              <a:rPr lang="en-US" smtClean="0"/>
              <a:pPr/>
              <a:t>5/21/2013</a:t>
            </a:fld>
            <a:endParaRPr lang="en-US"/>
          </a:p>
        </p:txBody>
      </p:sp>
      <p:sp>
        <p:nvSpPr>
          <p:cNvPr id="7" name="Slide Number Placeholder 6"/>
          <p:cNvSpPr>
            <a:spLocks noGrp="1"/>
          </p:cNvSpPr>
          <p:nvPr>
            <p:ph type="sldNum" sz="quarter" idx="11"/>
          </p:nvPr>
        </p:nvSpPr>
        <p:spPr/>
        <p:txBody>
          <a:bodyPr rtlCol="0"/>
          <a:lstStyle/>
          <a:p>
            <a:fld id="{CD980DC7-C620-46A8-92EE-C7D54F4BCE7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F9AFE-89BF-4410-8322-E1259650780D}" type="datetimeFigureOut">
              <a:rPr lang="en-US" smtClean="0"/>
              <a:pPr/>
              <a:t>5/21/2013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80DC7-C620-46A8-92EE-C7D54F4BCE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50F9AFE-89BF-4410-8322-E1259650780D}" type="datetimeFigureOut">
              <a:rPr lang="en-US" smtClean="0"/>
              <a:pPr/>
              <a:t>5/21/2013</a:t>
            </a:fld>
            <a:endParaRPr lang="en-US"/>
          </a:p>
        </p:txBody>
      </p:sp>
      <p:sp>
        <p:nvSpPr>
          <p:cNvPr id="22" name="Slide Number Placeholder 21"/>
          <p:cNvSpPr>
            <a:spLocks noGrp="1"/>
          </p:cNvSpPr>
          <p:nvPr>
            <p:ph type="sldNum" sz="quarter" idx="15"/>
          </p:nvPr>
        </p:nvSpPr>
        <p:spPr/>
        <p:txBody>
          <a:bodyPr rtlCol="0"/>
          <a:lstStyle/>
          <a:p>
            <a:fld id="{CD980DC7-C620-46A8-92EE-C7D54F4BCE7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50F9AFE-89BF-4410-8322-E1259650780D}" type="datetimeFigureOut">
              <a:rPr lang="en-US" smtClean="0"/>
              <a:pPr/>
              <a:t>5/21/2013</a:t>
            </a:fld>
            <a:endParaRPr lang="en-US"/>
          </a:p>
        </p:txBody>
      </p:sp>
      <p:sp>
        <p:nvSpPr>
          <p:cNvPr id="18" name="Slide Number Placeholder 17"/>
          <p:cNvSpPr>
            <a:spLocks noGrp="1"/>
          </p:cNvSpPr>
          <p:nvPr>
            <p:ph type="sldNum" sz="quarter" idx="11"/>
          </p:nvPr>
        </p:nvSpPr>
        <p:spPr/>
        <p:txBody>
          <a:bodyPr rtlCol="0"/>
          <a:lstStyle/>
          <a:p>
            <a:fld id="{CD980DC7-C620-46A8-92EE-C7D54F4BCE7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50F9AFE-89BF-4410-8322-E1259650780D}" type="datetimeFigureOut">
              <a:rPr lang="en-US" smtClean="0"/>
              <a:pPr/>
              <a:t>5/21/2013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D980DC7-C620-46A8-92EE-C7D54F4BCE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Hate is Not Us</a:t>
            </a:r>
            <a:endParaRPr lang="en-US" dirty="0"/>
          </a:p>
        </p:txBody>
      </p:sp>
      <p:sp>
        <p:nvSpPr>
          <p:cNvPr id="3" name="Subtitle 2"/>
          <p:cNvSpPr>
            <a:spLocks noGrp="1"/>
          </p:cNvSpPr>
          <p:nvPr>
            <p:ph type="subTitle" idx="1"/>
          </p:nvPr>
        </p:nvSpPr>
        <p:spPr/>
        <p:txBody>
          <a:bodyPr/>
          <a:lstStyle/>
          <a:p>
            <a:r>
              <a:rPr lang="en-US" dirty="0" smtClean="0"/>
              <a:t>Stories from the Mid-City Campus</a:t>
            </a:r>
            <a:endParaRPr lang="en-US" dirty="0"/>
          </a:p>
        </p:txBody>
      </p:sp>
    </p:spTree>
    <p:extLst>
      <p:ext uri="{BB962C8B-B14F-4D97-AF65-F5344CB8AC3E}">
        <p14:creationId xmlns:p14="http://schemas.microsoft.com/office/powerpoint/2010/main" val="3444383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Idil</a:t>
            </a:r>
            <a:r>
              <a:rPr lang="en-US" dirty="0" smtClean="0"/>
              <a:t> </a:t>
            </a:r>
            <a:r>
              <a:rPr lang="en-US" dirty="0" err="1" smtClean="0"/>
              <a:t>Gabeyre</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My name is </a:t>
            </a:r>
            <a:r>
              <a:rPr lang="en-US" dirty="0" err="1" smtClean="0"/>
              <a:t>Idil</a:t>
            </a:r>
            <a:r>
              <a:rPr lang="en-US" dirty="0" smtClean="0"/>
              <a:t> </a:t>
            </a:r>
            <a:r>
              <a:rPr lang="en-US" dirty="0" err="1" smtClean="0"/>
              <a:t>Gabeyre</a:t>
            </a:r>
            <a:r>
              <a:rPr lang="en-US" dirty="0" smtClean="0"/>
              <a:t>. I am </a:t>
            </a:r>
            <a:r>
              <a:rPr lang="en-US" dirty="0" err="1" smtClean="0"/>
              <a:t>Somalian</a:t>
            </a:r>
            <a:r>
              <a:rPr lang="en-US" dirty="0" smtClean="0"/>
              <a:t>-American. I was born in Somalia and I moved to the U.S. in 2004. In my short 9 years in the U.S., I have experienced hate and ignorance about my culture and religion. It is not okay for people to hate people and I hope that together we can stop the hate.</a:t>
            </a:r>
          </a:p>
          <a:p>
            <a:r>
              <a:rPr lang="en-US" dirty="0" smtClean="0"/>
              <a:t>One time not long ago, I was on the bus and a man directed his anger at my friend and I for the way we were dressed. As part of my culture and religion, I wear clothes that cover up everything except for my face and hands.  The man started yelling at us about our music being too loud. We answered “other people are listening to music on the bus, not us, so why do you have to be rude to us?” He then said, “I hate you people.” </a:t>
            </a:r>
          </a:p>
          <a:p>
            <a:endParaRPr lang="en-US" dirty="0"/>
          </a:p>
        </p:txBody>
      </p:sp>
      <p:pic>
        <p:nvPicPr>
          <p:cNvPr id="5" name="Content Placeholder 4" descr="idil.gif"/>
          <p:cNvPicPr>
            <a:picLocks noGrp="1" noChangeAspect="1"/>
          </p:cNvPicPr>
          <p:nvPr>
            <p:ph sz="quarter" idx="2"/>
          </p:nvPr>
        </p:nvPicPr>
        <p:blipFill>
          <a:blip r:embed="rId2"/>
          <a:stretch>
            <a:fillRect/>
          </a:stretch>
        </p:blipFill>
        <p:spPr>
          <a:xfrm>
            <a:off x="4419600" y="1066800"/>
            <a:ext cx="3810000" cy="4572000"/>
          </a:xfrm>
        </p:spPr>
      </p:pic>
      <p:pic>
        <p:nvPicPr>
          <p:cNvPr id="2050" name="Picture 2" descr="C:\Users\owner\AppData\Local\Microsoft\Windows\Temporary Internet Files\Content.IE5\NS0563DR\idil.jpg"/>
          <p:cNvPicPr>
            <a:picLocks noChangeAspect="1" noChangeArrowheads="1"/>
          </p:cNvPicPr>
          <p:nvPr/>
        </p:nvPicPr>
        <p:blipFill>
          <a:blip r:embed="rId3" cstate="print"/>
          <a:srcRect/>
          <a:stretch>
            <a:fillRect/>
          </a:stretch>
        </p:blipFill>
        <p:spPr bwMode="auto">
          <a:xfrm>
            <a:off x="4800600" y="1143000"/>
            <a:ext cx="3733800" cy="4648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Idil</a:t>
            </a:r>
            <a:r>
              <a:rPr lang="en-US" dirty="0" smtClean="0"/>
              <a:t> </a:t>
            </a:r>
            <a:r>
              <a:rPr lang="en-US" dirty="0" err="1" smtClean="0"/>
              <a:t>Gabeyre</a:t>
            </a:r>
            <a:r>
              <a:rPr lang="en-US" dirty="0" smtClean="0"/>
              <a:t> </a:t>
            </a:r>
            <a:endParaRPr lang="en-US" dirty="0"/>
          </a:p>
        </p:txBody>
      </p:sp>
      <p:sp>
        <p:nvSpPr>
          <p:cNvPr id="6" name="Content Placeholder 5"/>
          <p:cNvSpPr>
            <a:spLocks noGrp="1"/>
          </p:cNvSpPr>
          <p:nvPr>
            <p:ph sz="quarter" idx="1"/>
          </p:nvPr>
        </p:nvSpPr>
        <p:spPr/>
        <p:txBody>
          <a:bodyPr/>
          <a:lstStyle/>
          <a:p>
            <a:r>
              <a:rPr lang="en-US" dirty="0" smtClean="0"/>
              <a:t>It really hurt me to hear that man say those mean words because we did not do anything to him. I wish people would stop hating each other and start accepting each other. It is okay to be different and I believe that people should be judged based on kindness and good behavior and not because people wear different clothes or have different cultures or religion.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Nadia </a:t>
            </a:r>
            <a:r>
              <a:rPr lang="en-US" dirty="0" err="1" smtClean="0"/>
              <a:t>Abdi</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While </a:t>
            </a:r>
            <a:r>
              <a:rPr lang="en-US" dirty="0"/>
              <a:t>my kids and I were walking out of the </a:t>
            </a:r>
            <a:r>
              <a:rPr lang="en-US" dirty="0" smtClean="0"/>
              <a:t>hospital, I </a:t>
            </a:r>
            <a:r>
              <a:rPr lang="en-US" dirty="0"/>
              <a:t>was looking for the bus station</a:t>
            </a:r>
            <a:r>
              <a:rPr lang="en-US" dirty="0" smtClean="0"/>
              <a:t>, the </a:t>
            </a:r>
            <a:r>
              <a:rPr lang="en-US" dirty="0"/>
              <a:t>kid were very tired so I </a:t>
            </a:r>
            <a:r>
              <a:rPr lang="en-US" dirty="0" smtClean="0"/>
              <a:t>tried </a:t>
            </a:r>
            <a:r>
              <a:rPr lang="en-US" dirty="0"/>
              <a:t>to ask a man he was near by me but he ran to his car and closed the </a:t>
            </a:r>
            <a:r>
              <a:rPr lang="en-US" dirty="0" smtClean="0"/>
              <a:t>window, while </a:t>
            </a:r>
            <a:r>
              <a:rPr lang="en-US" dirty="0"/>
              <a:t>I'm trying to </a:t>
            </a:r>
            <a:r>
              <a:rPr lang="en-US" dirty="0" smtClean="0"/>
              <a:t>explain </a:t>
            </a:r>
            <a:r>
              <a:rPr lang="en-US" dirty="0"/>
              <a:t>to him that I just want to know where I can </a:t>
            </a:r>
            <a:r>
              <a:rPr lang="en-US" dirty="0" smtClean="0"/>
              <a:t>find </a:t>
            </a:r>
            <a:r>
              <a:rPr lang="en-US" dirty="0"/>
              <a:t>the bus.</a:t>
            </a:r>
          </a:p>
          <a:p>
            <a:r>
              <a:rPr lang="en-US" dirty="0"/>
              <a:t>The reason that this man was </a:t>
            </a:r>
            <a:r>
              <a:rPr lang="en-US" dirty="0" smtClean="0"/>
              <a:t>afraid </a:t>
            </a:r>
            <a:r>
              <a:rPr lang="en-US" dirty="0"/>
              <a:t>of me because I am a </a:t>
            </a:r>
            <a:r>
              <a:rPr lang="en-US" dirty="0" smtClean="0"/>
              <a:t>black </a:t>
            </a:r>
            <a:r>
              <a:rPr lang="en-US" dirty="0"/>
              <a:t>woman.</a:t>
            </a:r>
          </a:p>
          <a:p>
            <a:endParaRPr lang="en-US" dirty="0"/>
          </a:p>
        </p:txBody>
      </p:sp>
      <p:pic>
        <p:nvPicPr>
          <p:cNvPr id="1026"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5410200" y="1524000"/>
            <a:ext cx="2971800" cy="3962400"/>
          </a:xfrm>
          <a:prstGeom prst="rect">
            <a:avLst/>
          </a:prstGeom>
          <a:ln>
            <a:noFill/>
          </a:ln>
          <a:effectLst>
            <a:softEdge rad="112500"/>
          </a:effectLst>
        </p:spPr>
      </p:pic>
    </p:spTree>
    <p:extLst>
      <p:ext uri="{BB962C8B-B14F-4D97-AF65-F5344CB8AC3E}">
        <p14:creationId xmlns:p14="http://schemas.microsoft.com/office/powerpoint/2010/main" val="3466454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quarter" idx="1"/>
          </p:nvPr>
        </p:nvSpPr>
        <p:spPr/>
        <p:txBody>
          <a:bodyPr/>
          <a:lstStyle/>
          <a:p>
            <a:endParaRPr lang="en-US" dirty="0"/>
          </a:p>
        </p:txBody>
      </p:sp>
      <p:graphicFrame>
        <p:nvGraphicFramePr>
          <p:cNvPr id="1026" name="Object 2"/>
          <p:cNvGraphicFramePr>
            <a:graphicFrameLocks noChangeAspect="1"/>
          </p:cNvGraphicFramePr>
          <p:nvPr/>
        </p:nvGraphicFramePr>
        <p:xfrm>
          <a:off x="2239963" y="412750"/>
          <a:ext cx="4664075" cy="6034088"/>
        </p:xfrm>
        <a:graphic>
          <a:graphicData uri="http://schemas.openxmlformats.org/presentationml/2006/ole">
            <mc:AlternateContent xmlns:mc="http://schemas.openxmlformats.org/markup-compatibility/2006">
              <mc:Choice xmlns:v="urn:schemas-microsoft-com:vml" Requires="v">
                <p:oleObj spid="_x0000_s1027" name="Acrobat Document" r:id="rId3" imgW="4663283" imgH="6034851" progId="AcroExch.Document.7">
                  <p:embed/>
                </p:oleObj>
              </mc:Choice>
              <mc:Fallback>
                <p:oleObj name="Acrobat Document" r:id="rId3" imgW="4663283" imgH="6034851"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412750"/>
                        <a:ext cx="4664075"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pic>
        <p:nvPicPr>
          <p:cNvPr id="4" name="Content Placeholder 3" descr="Hate Is Not Us.jpg"/>
          <p:cNvPicPr>
            <a:picLocks noGrp="1" noChangeAspect="1"/>
          </p:cNvPicPr>
          <p:nvPr>
            <p:ph sz="quarter" idx="1"/>
          </p:nvPr>
        </p:nvPicPr>
        <p:blipFill>
          <a:blip r:embed="rId2" cstate="print"/>
          <a:stretch>
            <a:fillRect/>
          </a:stretch>
        </p:blipFill>
        <p:spPr>
          <a:xfrm>
            <a:off x="2065020" y="1773872"/>
            <a:ext cx="4251960" cy="4526280"/>
          </a:xfrm>
        </p:spPr>
      </p:pic>
    </p:spTree>
    <p:extLst>
      <p:ext uri="{BB962C8B-B14F-4D97-AF65-F5344CB8AC3E}">
        <p14:creationId xmlns:p14="http://schemas.microsoft.com/office/powerpoint/2010/main" val="312824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a:t>
            </a:r>
            <a:endParaRPr lang="en-US" dirty="0"/>
          </a:p>
        </p:txBody>
      </p:sp>
      <p:sp>
        <p:nvSpPr>
          <p:cNvPr id="3" name="Content Placeholder 2"/>
          <p:cNvSpPr>
            <a:spLocks noGrp="1"/>
          </p:cNvSpPr>
          <p:nvPr>
            <p:ph sz="quarter" idx="1"/>
          </p:nvPr>
        </p:nvSpPr>
        <p:spPr/>
        <p:txBody>
          <a:bodyPr/>
          <a:lstStyle/>
          <a:p>
            <a:r>
              <a:rPr lang="en-US" dirty="0" smtClean="0"/>
              <a:t>http://www.sdce.edu/organization/birt</a:t>
            </a:r>
            <a:endParaRPr lang="en-US" dirty="0"/>
          </a:p>
        </p:txBody>
      </p:sp>
    </p:spTree>
    <p:extLst>
      <p:ext uri="{BB962C8B-B14F-4D97-AF65-F5344CB8AC3E}">
        <p14:creationId xmlns:p14="http://schemas.microsoft.com/office/powerpoint/2010/main" val="1982654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sees it?</a:t>
            </a:r>
            <a:endParaRPr lang="en-US" dirty="0"/>
          </a:p>
        </p:txBody>
      </p:sp>
      <p:sp>
        <p:nvSpPr>
          <p:cNvPr id="3" name="Content Placeholder 2"/>
          <p:cNvSpPr>
            <a:spLocks noGrp="1"/>
          </p:cNvSpPr>
          <p:nvPr>
            <p:ph sz="quarter" idx="1"/>
          </p:nvPr>
        </p:nvSpPr>
        <p:spPr/>
        <p:txBody>
          <a:bodyPr/>
          <a:lstStyle/>
          <a:p>
            <a:r>
              <a:rPr lang="en-US" dirty="0" smtClean="0"/>
              <a:t>Vice President</a:t>
            </a:r>
          </a:p>
          <a:p>
            <a:r>
              <a:rPr lang="en-US" dirty="0" smtClean="0"/>
              <a:t>Faculty</a:t>
            </a:r>
          </a:p>
          <a:p>
            <a:r>
              <a:rPr lang="en-US" dirty="0" smtClean="0"/>
              <a:t>Staff</a:t>
            </a:r>
          </a:p>
          <a:p>
            <a:endParaRPr lang="en-US" dirty="0" smtClean="0"/>
          </a:p>
          <a:p>
            <a:pPr marL="0" indent="0">
              <a:buNone/>
            </a:pPr>
            <a:endParaRPr lang="en-US" dirty="0"/>
          </a:p>
        </p:txBody>
      </p:sp>
    </p:spTree>
    <p:extLst>
      <p:ext uri="{BB962C8B-B14F-4D97-AF65-F5344CB8AC3E}">
        <p14:creationId xmlns:p14="http://schemas.microsoft.com/office/powerpoint/2010/main" val="85044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a:t>
            </a:r>
            <a:endParaRPr lang="en-US" dirty="0"/>
          </a:p>
        </p:txBody>
      </p:sp>
      <p:sp>
        <p:nvSpPr>
          <p:cNvPr id="3" name="Content Placeholder 2"/>
          <p:cNvSpPr>
            <a:spLocks noGrp="1"/>
          </p:cNvSpPr>
          <p:nvPr>
            <p:ph sz="quarter" idx="1"/>
          </p:nvPr>
        </p:nvSpPr>
        <p:spPr/>
        <p:txBody>
          <a:bodyPr/>
          <a:lstStyle/>
          <a:p>
            <a:r>
              <a:rPr lang="en-US" dirty="0" smtClean="0"/>
              <a:t>Help (if you want)</a:t>
            </a:r>
          </a:p>
          <a:p>
            <a:r>
              <a:rPr lang="en-US" dirty="0" smtClean="0"/>
              <a:t>Record</a:t>
            </a:r>
          </a:p>
          <a:p>
            <a:r>
              <a:rPr lang="en-US" dirty="0" smtClean="0"/>
              <a:t>Classes</a:t>
            </a:r>
          </a:p>
          <a:p>
            <a:endParaRPr lang="en-US" dirty="0" smtClean="0"/>
          </a:p>
        </p:txBody>
      </p:sp>
    </p:spTree>
    <p:extLst>
      <p:ext uri="{BB962C8B-B14F-4D97-AF65-F5344CB8AC3E}">
        <p14:creationId xmlns:p14="http://schemas.microsoft.com/office/powerpoint/2010/main" val="3666918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Hate Is Not Us.jpg"/>
          <p:cNvPicPr>
            <a:picLocks noGrp="1" noChangeAspect="1"/>
          </p:cNvPicPr>
          <p:nvPr>
            <p:ph sz="quarter" idx="1"/>
          </p:nvPr>
        </p:nvPicPr>
        <p:blipFill>
          <a:blip r:embed="rId2" cstate="print"/>
          <a:stretch>
            <a:fillRect/>
          </a:stretch>
        </p:blipFill>
        <p:spPr>
          <a:xfrm>
            <a:off x="2065020" y="1773872"/>
            <a:ext cx="4251960" cy="452628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the Hate/Hate is Not Us</a:t>
            </a:r>
            <a:endParaRPr lang="en-US" dirty="0"/>
          </a:p>
        </p:txBody>
      </p:sp>
      <p:sp>
        <p:nvSpPr>
          <p:cNvPr id="3" name="Content Placeholder 2"/>
          <p:cNvSpPr>
            <a:spLocks noGrp="1"/>
          </p:cNvSpPr>
          <p:nvPr>
            <p:ph sz="quarter" idx="1"/>
          </p:nvPr>
        </p:nvSpPr>
        <p:spPr/>
        <p:txBody>
          <a:bodyPr/>
          <a:lstStyle/>
          <a:p>
            <a:r>
              <a:rPr lang="en-US" dirty="0" smtClean="0"/>
              <a:t>Many countries, many cultures, many religions</a:t>
            </a:r>
          </a:p>
          <a:p>
            <a:endParaRPr lang="en-US" dirty="0" smtClean="0"/>
          </a:p>
          <a:p>
            <a:r>
              <a:rPr lang="en-US" dirty="0" smtClean="0"/>
              <a:t>All working and learning together</a:t>
            </a:r>
          </a:p>
          <a:p>
            <a:endParaRPr lang="en-US" dirty="0" smtClean="0"/>
          </a:p>
          <a:p>
            <a:r>
              <a:rPr lang="en-US" dirty="0" smtClean="0"/>
              <a:t>Safe and happy environment</a:t>
            </a:r>
          </a:p>
          <a:p>
            <a:endParaRPr lang="en-US" dirty="0" smtClean="0"/>
          </a:p>
          <a:p>
            <a:r>
              <a:rPr lang="en-US" dirty="0" smtClean="0"/>
              <a:t>How can we make it better</a:t>
            </a:r>
            <a:endParaRPr lang="en-US" dirty="0"/>
          </a:p>
        </p:txBody>
      </p:sp>
    </p:spTree>
    <p:extLst>
      <p:ext uri="{BB962C8B-B14F-4D97-AF65-F5344CB8AC3E}">
        <p14:creationId xmlns:p14="http://schemas.microsoft.com/office/powerpoint/2010/main" val="2303760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Adamu</a:t>
            </a:r>
            <a:r>
              <a:rPr lang="en-US" dirty="0"/>
              <a:t> </a:t>
            </a:r>
            <a:r>
              <a:rPr lang="en-US" dirty="0" err="1" smtClean="0"/>
              <a:t>Auli</a:t>
            </a:r>
            <a:endParaRPr lang="en-US" dirty="0"/>
          </a:p>
        </p:txBody>
      </p:sp>
      <p:sp>
        <p:nvSpPr>
          <p:cNvPr id="3" name="Content Placeholder 2"/>
          <p:cNvSpPr>
            <a:spLocks noGrp="1"/>
          </p:cNvSpPr>
          <p:nvPr>
            <p:ph sz="quarter" idx="1"/>
          </p:nvPr>
        </p:nvSpPr>
        <p:spPr/>
        <p:txBody>
          <a:bodyPr>
            <a:normAutofit fontScale="77500" lnSpcReduction="20000"/>
          </a:bodyPr>
          <a:lstStyle/>
          <a:p>
            <a:r>
              <a:rPr lang="en-US" sz="2800" dirty="0" smtClean="0"/>
              <a:t>Coming to America was exciting but also hard for me. I was in the 7</a:t>
            </a:r>
            <a:r>
              <a:rPr lang="en-US" sz="2800" baseline="30000" dirty="0" smtClean="0"/>
              <a:t>th</a:t>
            </a:r>
            <a:r>
              <a:rPr lang="en-US" sz="2800" dirty="0" smtClean="0"/>
              <a:t> grade and I could not speak English. I went to tutoring program where they helped me with my homework.  The tutor used to drop off at home every day.   One day, when we were going home, the tutor decided to stop at the park.  Next thing I know she attacked me.</a:t>
            </a:r>
            <a:r>
              <a:rPr lang="en-US" dirty="0" smtClean="0"/>
              <a:t>	</a:t>
            </a:r>
            <a:endParaRPr lang="en-US" dirty="0"/>
          </a:p>
        </p:txBody>
      </p:sp>
      <p:pic>
        <p:nvPicPr>
          <p:cNvPr id="3074"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rot="5400000">
            <a:off x="5181599" y="1778003"/>
            <a:ext cx="3657601" cy="2743200"/>
          </a:xfrm>
          <a:prstGeom prst="rect">
            <a:avLst/>
          </a:prstGeom>
          <a:ln>
            <a:noFill/>
          </a:ln>
          <a:effectLst>
            <a:softEdge rad="112500"/>
          </a:effectLst>
        </p:spPr>
      </p:pic>
    </p:spTree>
    <p:extLst>
      <p:ext uri="{BB962C8B-B14F-4D97-AF65-F5344CB8AC3E}">
        <p14:creationId xmlns:p14="http://schemas.microsoft.com/office/powerpoint/2010/main" val="48102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Adamu</a:t>
            </a:r>
            <a:r>
              <a:rPr lang="en-US" dirty="0" smtClean="0"/>
              <a:t> </a:t>
            </a:r>
            <a:r>
              <a:rPr lang="en-US" dirty="0" err="1" smtClean="0"/>
              <a:t>Auli</a:t>
            </a:r>
            <a:endParaRPr lang="en-US" dirty="0"/>
          </a:p>
        </p:txBody>
      </p:sp>
      <p:sp>
        <p:nvSpPr>
          <p:cNvPr id="6" name="Content Placeholder 5"/>
          <p:cNvSpPr>
            <a:spLocks noGrp="1"/>
          </p:cNvSpPr>
          <p:nvPr>
            <p:ph sz="quarter" idx="1"/>
          </p:nvPr>
        </p:nvSpPr>
        <p:spPr/>
        <p:txBody>
          <a:bodyPr/>
          <a:lstStyle/>
          <a:p>
            <a:r>
              <a:rPr lang="en-US" dirty="0" smtClean="0"/>
              <a:t>The next day when I went to school I found out that she told all the other tutors about the incident and the school found out.  I felt very embarrassed and wanted to leave school. I even tried to do something bad so they would throw me out of school.</a:t>
            </a:r>
          </a:p>
          <a:p>
            <a:r>
              <a:rPr lang="en-US" dirty="0" smtClean="0"/>
              <a:t>I felt vulnerable because I could not speak the English language and therefore I was a target of this humiliation. We must stop being hateful of other people because they are different. Being is different is what makes us unique. </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Prince </a:t>
            </a:r>
            <a:r>
              <a:rPr lang="en-US" dirty="0" err="1" smtClean="0"/>
              <a:t>Shamamba</a:t>
            </a:r>
            <a:endParaRPr lang="en-US" dirty="0"/>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1143000" y="2057400"/>
            <a:ext cx="2514600" cy="3352800"/>
          </a:xfrm>
          <a:prstGeom prst="rect">
            <a:avLst/>
          </a:prstGeom>
          <a:ln>
            <a:noFill/>
          </a:ln>
          <a:effectLst>
            <a:outerShdw blurRad="190500" algn="tl" rotWithShape="0">
              <a:srgbClr val="000000">
                <a:alpha val="70000"/>
              </a:srgbClr>
            </a:outerShdw>
          </a:effectLst>
        </p:spPr>
      </p:pic>
      <p:sp>
        <p:nvSpPr>
          <p:cNvPr id="4" name="Content Placeholder 3"/>
          <p:cNvSpPr>
            <a:spLocks noGrp="1"/>
          </p:cNvSpPr>
          <p:nvPr>
            <p:ph sz="quarter" idx="2"/>
          </p:nvPr>
        </p:nvSpPr>
        <p:spPr/>
        <p:txBody>
          <a:bodyPr>
            <a:normAutofit fontScale="85000" lnSpcReduction="10000"/>
          </a:bodyPr>
          <a:lstStyle/>
          <a:p>
            <a:r>
              <a:rPr lang="en-US" dirty="0" smtClean="0"/>
              <a:t>Came from Africa to the United Stated without speak English, was something that make me lonely; I couldn’t have friend or share what I have in me, everyone I was trying to make as a friend they just discriminate me, by asking me: you guys eat monkey, you guys sleep in a house, do you saw TV before? Go back to your country, your friend monkey miss you and too much.</a:t>
            </a:r>
          </a:p>
          <a:p>
            <a:endParaRPr lang="en-US" dirty="0" smtClean="0"/>
          </a:p>
          <a:p>
            <a:endParaRPr lang="en-US" dirty="0"/>
          </a:p>
        </p:txBody>
      </p:sp>
    </p:spTree>
    <p:extLst>
      <p:ext uri="{BB962C8B-B14F-4D97-AF65-F5344CB8AC3E}">
        <p14:creationId xmlns:p14="http://schemas.microsoft.com/office/powerpoint/2010/main" val="154649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Prince </a:t>
            </a:r>
            <a:r>
              <a:rPr lang="en-US" dirty="0" err="1" smtClean="0"/>
              <a:t>Shamamba</a:t>
            </a:r>
            <a:endParaRPr lang="en-US" dirty="0"/>
          </a:p>
        </p:txBody>
      </p:sp>
      <p:sp>
        <p:nvSpPr>
          <p:cNvPr id="6" name="Content Placeholder 5"/>
          <p:cNvSpPr>
            <a:spLocks noGrp="1"/>
          </p:cNvSpPr>
          <p:nvPr>
            <p:ph sz="quarter" idx="1"/>
          </p:nvPr>
        </p:nvSpPr>
        <p:spPr/>
        <p:txBody>
          <a:bodyPr/>
          <a:lstStyle/>
          <a:p>
            <a:r>
              <a:rPr lang="en-US" dirty="0" smtClean="0"/>
              <a:t>After all hate and discrimination I pass through, I sat down and realize that English is one of the big challenges for my life. I decide to go to school to learn and learn, now I am unstoppable guy and try to stop the hate for other people.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Salah </a:t>
            </a:r>
            <a:r>
              <a:rPr lang="en-US" dirty="0" err="1" smtClean="0"/>
              <a:t>Warsame</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There was an incident that happened to our leaders (Sheikhs) on the east coast when they were traveling to a National Islamic Meeting.  It was the time of prayer and they were praying inside the airport. Someone reported to the F.B.I. that some suspicious people were </a:t>
            </a:r>
            <a:r>
              <a:rPr lang="en-US" dirty="0" smtClean="0"/>
              <a:t>acting </a:t>
            </a:r>
            <a:r>
              <a:rPr lang="en-US" dirty="0"/>
              <a:t>abnormal. The F.B.I. came and took to an undisclosed underground police station. One of the Sheikhs was blind and could not walk down the stairs. He asked the F.B.I.  Agents to let him use an elevator because he was blind but they did not let him use the elevator because they thought he was acting.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143000"/>
            <a:ext cx="2991583" cy="39887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634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Salah </a:t>
            </a:r>
            <a:r>
              <a:rPr lang="en-US" dirty="0" err="1" smtClean="0"/>
              <a:t>Warsame</a:t>
            </a:r>
            <a:endParaRPr lang="en-US" dirty="0"/>
          </a:p>
        </p:txBody>
      </p:sp>
      <p:sp>
        <p:nvSpPr>
          <p:cNvPr id="6" name="Content Placeholder 5"/>
          <p:cNvSpPr>
            <a:spLocks noGrp="1"/>
          </p:cNvSpPr>
          <p:nvPr>
            <p:ph sz="quarter" idx="1"/>
          </p:nvPr>
        </p:nvSpPr>
        <p:spPr/>
        <p:txBody>
          <a:bodyPr/>
          <a:lstStyle/>
          <a:p>
            <a:r>
              <a:rPr lang="en-US" dirty="0" smtClean="0"/>
              <a:t>After the interrogation was done and the sheikhs came out clean, the sheikhs asked the people who operated the airlines if they can continue on with their destination.  They told them that they can’t board on the airplane and they can no longer fly with that airline. </a:t>
            </a:r>
          </a:p>
          <a:p>
            <a:r>
              <a:rPr lang="en-US" dirty="0" smtClean="0"/>
              <a:t>As a result of this incident, the sheikhs sued the airline and were granted a settlement but did not get an apology for the incident that took place.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Tamogha</a:t>
            </a:r>
            <a:r>
              <a:rPr lang="en-US" dirty="0"/>
              <a:t> </a:t>
            </a:r>
            <a:r>
              <a:rPr lang="en-US" dirty="0" err="1" smtClean="0"/>
              <a:t>Sapili</a:t>
            </a:r>
            <a:endParaRPr lang="en-US" dirty="0"/>
          </a:p>
        </p:txBody>
      </p:sp>
      <p:sp>
        <p:nvSpPr>
          <p:cNvPr id="4" name="Content Placeholder 3"/>
          <p:cNvSpPr>
            <a:spLocks noGrp="1"/>
          </p:cNvSpPr>
          <p:nvPr>
            <p:ph sz="quarter" idx="2"/>
          </p:nvPr>
        </p:nvSpPr>
        <p:spPr/>
        <p:txBody>
          <a:bodyPr>
            <a:normAutofit fontScale="77500" lnSpcReduction="20000"/>
          </a:bodyPr>
          <a:lstStyle/>
          <a:p>
            <a:r>
              <a:rPr lang="en-US" dirty="0" smtClean="0"/>
              <a:t>Last week when I came to school the automatic door entry was not working. As a person with a disability, it is important that the handicap access works properly. When it does not work, it is hard for students with disabilities to enter the school. I decided to fix the door so I could go to class. I feel that the school does not value students with disabilities who need such access. It is not our job to fix these things. Please help me to make sure the doors are working at all times.</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24000"/>
            <a:ext cx="2667000" cy="3556000"/>
          </a:xfrm>
          <a:prstGeom prst="rect">
            <a:avLst/>
          </a:prstGeom>
          <a:ln>
            <a:noFill/>
          </a:ln>
          <a:effectLst>
            <a:softEdge rad="112500"/>
          </a:effectLst>
        </p:spPr>
      </p:pic>
      <p:sp>
        <p:nvSpPr>
          <p:cNvPr id="6" name="Content Placeholder 5"/>
          <p:cNvSpPr>
            <a:spLocks noGrp="1"/>
          </p:cNvSpPr>
          <p:nvPr>
            <p:ph sz="quarter" idx="1"/>
          </p:nvPr>
        </p:nvSpPr>
        <p:spPr/>
        <p:txBody>
          <a:bodyPr/>
          <a:lstStyle/>
          <a:p>
            <a:endParaRPr lang="en-US"/>
          </a:p>
        </p:txBody>
      </p:sp>
    </p:spTree>
    <p:extLst>
      <p:ext uri="{BB962C8B-B14F-4D97-AF65-F5344CB8AC3E}">
        <p14:creationId xmlns:p14="http://schemas.microsoft.com/office/powerpoint/2010/main" val="1048311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116</TotalTime>
  <Words>1008</Words>
  <Application>Microsoft Office PowerPoint</Application>
  <PresentationFormat>On-screen Show (4:3)</PresentationFormat>
  <Paragraphs>46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Oriel</vt:lpstr>
      <vt:lpstr>Acrobat Document</vt:lpstr>
      <vt:lpstr>Hate is Not Us</vt:lpstr>
      <vt:lpstr>Stop the Hate/Hate is Not Us</vt:lpstr>
      <vt:lpstr>Adamu Auli</vt:lpstr>
      <vt:lpstr>Adamu Auli</vt:lpstr>
      <vt:lpstr>Prince Shamamba</vt:lpstr>
      <vt:lpstr>Prince Shamamba</vt:lpstr>
      <vt:lpstr>Salah Warsame</vt:lpstr>
      <vt:lpstr>Salah Warsame</vt:lpstr>
      <vt:lpstr>Tamogha Sapili</vt:lpstr>
      <vt:lpstr>Idil Gabeyre</vt:lpstr>
      <vt:lpstr>Idil Gabeyre </vt:lpstr>
      <vt:lpstr>Nadia Abdi</vt:lpstr>
      <vt:lpstr>PowerPoint Presentation</vt:lpstr>
      <vt:lpstr>What can WE do?</vt:lpstr>
      <vt:lpstr>Web Site</vt:lpstr>
      <vt:lpstr>Who sees it?</vt:lpstr>
      <vt:lpstr>What happens?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Hate is Not Us</dc:title>
  <dc:creator>test</dc:creator>
  <cp:lastModifiedBy>test</cp:lastModifiedBy>
  <cp:revision>19</cp:revision>
  <dcterms:created xsi:type="dcterms:W3CDTF">2013-05-17T22:39:29Z</dcterms:created>
  <dcterms:modified xsi:type="dcterms:W3CDTF">2013-05-21T21:18:48Z</dcterms:modified>
</cp:coreProperties>
</file>